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89D1-A1C5-425B-BBDC-731F125341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851E-46D0-449A-9EAB-C7AB8F875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1-tub-ua.yandex.net/i?id=91244c1a13e49d7e37df072963600cef-51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772400" cy="614366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C00000"/>
                </a:solidFill>
              </a:rPr>
              <a:t>Леся Українка та її родина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Леся Українка - Фото 2975/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2838450" cy="42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нтажные фоны и картинки - СУПЕР . Обсуждение на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Роки зрілості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еся Українка в Криму (Чукурлар) - Фото 2975/1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32037"/>
            <a:ext cx="2970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еся Українка - Картинка 2975/4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1-tub-ua.yandex.net/i?id=a4f24f83a2d34e07ef823398508335aa-100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Леся, Михайло та Маргарита </a:t>
            </a:r>
            <a:r>
              <a:rPr lang="uk-UA" b="1" dirty="0" err="1" smtClean="0">
                <a:solidFill>
                  <a:srgbClr val="FF0000"/>
                </a:solidFill>
              </a:rPr>
              <a:t>Кочарова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rvenundomiel Леся Украинка и Сергей Константинович Мержинск…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7961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rvenundomiel Леся Украинка и Сергей Константинович Мержинск…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96639"/>
            <a:ext cx="3386137" cy="47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krainian Landscapes photos on Fotonaut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arvenundomiel Леся Украинка и Сергей Константинович Мержинск…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5508028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пека залишає Україн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Мати Лесі, відома письменниця Олена Пчілка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 :: Елена Пчилка (Elena Pchilka) - Ольга Косач (Olga Kos…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90800"/>
            <a:ext cx="3038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ярам треба знати правду про Україну, - Табачник ngo.done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Батько, Петро Косач – високоосвічений поміщик, який любив літературу і живопис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лена Петрівна Косач (з Драгоманових), мати Лесі Українки; -…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14554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1-tub-ua.yandex.net/i?id=4ee5e6cd40b7254a16ed350d8a3306cb-16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Ні! я жива. Я буду вічно жити. Я в серці маю те, що не вмирає Леся Українк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1-tub-ua.yandex.net/i?id=4ee5e6cd40b7254a16ed350d8a3306cb-16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Михайло, Ольга та Микола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еся Украинка - У-Ф - Картинки по литератур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32037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1-tub-ua.yandex.net/i?id=4ee5e6cd40b7254a16ed350d8a3306cb-16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Оксана Косач та її чоловік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ксана Косач (молодша сестра Лесі Українки) та її чоловік Юр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129233" cy="45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1-tub-ua.yandex.net/i?id=4ee5e6cd40b7254a16ed350d8a3306cb-16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Сестра Ісидора та Климент Квітка, </a:t>
            </a:r>
            <a:r>
              <a:rPr lang="uk-UA" sz="3600" b="1" dirty="0" smtClean="0">
                <a:solidFill>
                  <a:srgbClr val="FF0000"/>
                </a:solidFill>
              </a:rPr>
              <a:t>чоловік Лесі Українки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лимент Васильович Квітка, чоловік Лесі Українки - Презентац…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32037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тро Білинник - Українські класичні співаки, композитори, м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Леся </a:t>
            </a:r>
            <a:r>
              <a:rPr lang="uk-UA" b="1" dirty="0">
                <a:solidFill>
                  <a:srgbClr val="FF0000"/>
                </a:solidFill>
              </a:rPr>
              <a:t>т</a:t>
            </a:r>
            <a:r>
              <a:rPr lang="uk-UA" b="1" dirty="0" smtClean="0">
                <a:solidFill>
                  <a:srgbClr val="FF0000"/>
                </a:solidFill>
              </a:rPr>
              <a:t>а Михайло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0 років тому померла Леся Українка - фото 2 Главные новости недели для общества на Обозревател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8136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чинение по литературе олеся - Сочинения для школьников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чать фоны для презентаций - старый сад 20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Юні роки поетеси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еся Украинка - У-Ф - Картинки по литератур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1002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еся Українка - Фото 2975/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466975" cy="40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Леся Українка та її родина</vt:lpstr>
      <vt:lpstr>Мати Лесі, відома письменниця Олена Пчілка</vt:lpstr>
      <vt:lpstr>Батько, Петро Косач – високоосвічений поміщик, який любив літературу і живопис</vt:lpstr>
      <vt:lpstr>Слайд 4</vt:lpstr>
      <vt:lpstr>Михайло, Ольга та Микола</vt:lpstr>
      <vt:lpstr>Оксана Косач та її чоловік</vt:lpstr>
      <vt:lpstr>Сестра Ісидора та Климент Квітка, чоловік Лесі Українки</vt:lpstr>
      <vt:lpstr>Леся та Михайло</vt:lpstr>
      <vt:lpstr>Юні роки поетеси</vt:lpstr>
      <vt:lpstr>Роки зрілості</vt:lpstr>
      <vt:lpstr>Леся, Михайло та Маргарита Кочарова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Леся Українка та її родина</dc:title>
  <dc:creator>XTreme</dc:creator>
  <cp:lastModifiedBy>XTreme</cp:lastModifiedBy>
  <cp:revision>35</cp:revision>
  <dcterms:created xsi:type="dcterms:W3CDTF">2015-02-28T16:19:57Z</dcterms:created>
  <dcterms:modified xsi:type="dcterms:W3CDTF">2015-03-12T20:16:25Z</dcterms:modified>
</cp:coreProperties>
</file>